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1877F4-EF29-4253-A87F-9A678EB7D629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DFBC75-E519-4192-9D26-258FEA3B896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Object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Problem Solving Process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four steps to the problem solving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 the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Plan a strategy to solve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Solve the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 back and examine your answer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Understand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problem carefully</a:t>
            </a:r>
          </a:p>
          <a:p>
            <a:r>
              <a:rPr lang="en-US" dirty="0" smtClean="0"/>
              <a:t>Put the problem into your own words</a:t>
            </a:r>
          </a:p>
          <a:p>
            <a:r>
              <a:rPr lang="en-US" dirty="0" smtClean="0"/>
              <a:t>Figure out what information you have</a:t>
            </a:r>
          </a:p>
          <a:p>
            <a:r>
              <a:rPr lang="en-US" dirty="0" smtClean="0"/>
              <a:t>Figure out what information you still need</a:t>
            </a:r>
          </a:p>
          <a:p>
            <a:r>
              <a:rPr lang="en-US" dirty="0" smtClean="0"/>
              <a:t>State what the problem is asking you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 a Strategy to 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strategy to solve the problem.  Strategies could include the following: Model, Draw a diagram, Estimate, List or Table, Work Backwards, Guess and Check, Look for a Pattern, Solve an Equation,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Solve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Carry out your plan using your chosen strategy</a:t>
            </a:r>
          </a:p>
          <a:p>
            <a:r>
              <a:rPr lang="en-US" dirty="0" smtClean="0"/>
              <a:t>Do the calculations</a:t>
            </a:r>
          </a:p>
          <a:p>
            <a:r>
              <a:rPr lang="en-US" dirty="0" smtClean="0"/>
              <a:t>Record each of your steps</a:t>
            </a:r>
          </a:p>
          <a:p>
            <a:r>
              <a:rPr lang="en-US" dirty="0" smtClean="0"/>
              <a:t>Explain your thinking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Look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your answer make sense?</a:t>
            </a:r>
          </a:p>
          <a:p>
            <a:r>
              <a:rPr lang="en-US" dirty="0" smtClean="0"/>
              <a:t>Does your answer fit the facts of the problem?</a:t>
            </a:r>
          </a:p>
          <a:p>
            <a:r>
              <a:rPr lang="en-US" dirty="0" smtClean="0"/>
              <a:t>Is the answer reasonable? If not, make a new plan. Try a </a:t>
            </a:r>
            <a:r>
              <a:rPr lang="en-US" smtClean="0"/>
              <a:t>different strategy.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173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Learning Object #1</vt:lpstr>
      <vt:lpstr>Overview</vt:lpstr>
      <vt:lpstr>Understand the Problem</vt:lpstr>
      <vt:lpstr>Plan a Strategy to Solve</vt:lpstr>
      <vt:lpstr>Solve the Problem</vt:lpstr>
      <vt:lpstr>Look Back</vt:lpstr>
    </vt:vector>
  </TitlesOfParts>
  <Company>School District 43 (Coquitlam)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 #1</dc:title>
  <dc:creator>User</dc:creator>
  <cp:lastModifiedBy>User</cp:lastModifiedBy>
  <cp:revision>10</cp:revision>
  <dcterms:created xsi:type="dcterms:W3CDTF">2009-12-16T16:31:44Z</dcterms:created>
  <dcterms:modified xsi:type="dcterms:W3CDTF">2009-12-16T18:03:51Z</dcterms:modified>
</cp:coreProperties>
</file>